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65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dodd" initials="p" lastIdx="1" clrIdx="0">
    <p:extLst>
      <p:ext uri="{19B8F6BF-5375-455C-9EA6-DF929625EA0E}">
        <p15:presenceInfo xmlns:p15="http://schemas.microsoft.com/office/powerpoint/2012/main" userId="S::pdodd@uw.edu::f1c495a7-e695-4505-a6c9-5c045f73bd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>
        <p:scale>
          <a:sx n="59" d="100"/>
          <a:sy n="59" d="100"/>
        </p:scale>
        <p:origin x="8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33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4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25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9464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621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9550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64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0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9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2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2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3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9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06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35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29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67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C0B188F-643D-4694-817A-64B2B013F85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D64201F-A4E3-40DC-9854-45EDD7400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1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7F40-0072-426C-B70A-D4D93D9C5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Building a full stack data visualization web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2FA3-312D-4B34-800B-CFAACEDED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Using React, D3, &amp; </a:t>
            </a:r>
            <a:r>
              <a:rPr lang="en-US" sz="3200" b="1" dirty="0" err="1"/>
              <a:t>Firestore</a:t>
            </a:r>
            <a:endParaRPr lang="en-US" sz="3200" b="1" dirty="0"/>
          </a:p>
          <a:p>
            <a:r>
              <a:rPr lang="en-US" sz="3200" b="1" dirty="0"/>
              <a:t>Project by Patrick Dodd</a:t>
            </a:r>
          </a:p>
        </p:txBody>
      </p:sp>
    </p:spTree>
    <p:extLst>
      <p:ext uri="{BB962C8B-B14F-4D97-AF65-F5344CB8AC3E}">
        <p14:creationId xmlns:p14="http://schemas.microsoft.com/office/powerpoint/2010/main" val="264862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91F30-A74F-4D6A-9316-1D1091014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20" y="0"/>
            <a:ext cx="9547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77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5AAC-B8A3-4031-BB6F-33D3841C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858520"/>
          </a:xfrm>
        </p:spPr>
        <p:txBody>
          <a:bodyPr/>
          <a:lstStyle/>
          <a:p>
            <a:r>
              <a:rPr lang="en-US" b="1" dirty="0"/>
              <a:t>Project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E9D9-1EDD-45EF-8257-5CCF2B3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782" y="1035521"/>
            <a:ext cx="8535988" cy="369372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Employing running data from the activity tracker </a:t>
            </a:r>
            <a:r>
              <a:rPr lang="en-US" b="1" dirty="0" err="1">
                <a:solidFill>
                  <a:schemeClr val="tx1"/>
                </a:solidFill>
              </a:rPr>
              <a:t>Strava</a:t>
            </a:r>
            <a:r>
              <a:rPr lang="en-US" b="1" dirty="0">
                <a:solidFill>
                  <a:schemeClr val="tx1"/>
                </a:solidFill>
              </a:rPr>
              <a:t>, I sought to create novel visualizations to act as a training enhancement for a </a:t>
            </a:r>
            <a:r>
              <a:rPr lang="en-US" b="1" dirty="0" err="1">
                <a:solidFill>
                  <a:schemeClr val="tx1"/>
                </a:solidFill>
              </a:rPr>
              <a:t>Strava</a:t>
            </a:r>
            <a:r>
              <a:rPr lang="en-US" b="1" dirty="0">
                <a:solidFill>
                  <a:schemeClr val="tx1"/>
                </a:solidFill>
              </a:rPr>
              <a:t> user. 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E675FA1-09B0-4A22-AFB2-84A6090B5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213" y="2931094"/>
            <a:ext cx="10500199" cy="351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9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5AAC-B8A3-4031-BB6F-33D3841C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858520"/>
          </a:xfrm>
        </p:spPr>
        <p:txBody>
          <a:bodyPr/>
          <a:lstStyle/>
          <a:p>
            <a:r>
              <a:rPr lang="en-US" b="1" dirty="0"/>
              <a:t>Learning the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E9D9-1EDD-45EF-8257-5CCF2B3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3805338"/>
            <a:ext cx="8535988" cy="305266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Started by learning each piece of technology that I needed (React, D3, Firebase)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Since I had not worked with them before, it took a bit longer to learn them than initially expected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Other challenges: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How to combine the stack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How to structure NoSQL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D3 is fairly low-level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87FC3B6-CE58-4A07-A5B1-FCC482A39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3334" y="1819546"/>
            <a:ext cx="3667073" cy="103209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CA2659E-2756-448C-BE32-A75AACE17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5169" y="1618527"/>
            <a:ext cx="1510860" cy="143413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169F318-962F-4380-BCCC-56AA5DBD75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7179" y="1338959"/>
            <a:ext cx="2820746" cy="19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5AAC-B8A3-4031-BB6F-33D3841C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858520"/>
          </a:xfrm>
        </p:spPr>
        <p:txBody>
          <a:bodyPr/>
          <a:lstStyle/>
          <a:p>
            <a:r>
              <a:rPr lang="en-US" b="1" dirty="0"/>
              <a:t>FINDING THE RIGHT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E9D9-1EDD-45EF-8257-5CCF2B3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633481"/>
            <a:ext cx="8535988" cy="37446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Began building/styling my UI by using Materialize CSS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Soon found it was often uncooperative with React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At a sponsor’s and my faculty advisor’s recommendation, I switched to Material-UI: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MUI is built to work with React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MUI is a well supported and stable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7D8B608-F33D-4F53-86CC-BD5115617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7771" y="668416"/>
            <a:ext cx="3443742" cy="2737775"/>
          </a:xfrm>
          <a:prstGeom prst="rect">
            <a:avLst/>
          </a:prstGeom>
        </p:spPr>
      </p:pic>
      <p:pic>
        <p:nvPicPr>
          <p:cNvPr id="11" name="Graphic 10" descr="Tools">
            <a:extLst>
              <a:ext uri="{FF2B5EF4-FFF2-40B4-BE49-F238E27FC236}">
                <a16:creationId xmlns:a16="http://schemas.microsoft.com/office/drawing/2014/main" id="{C4592ED4-60CD-42A7-A2C6-519B9FC7A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9799" y="794243"/>
            <a:ext cx="641633" cy="64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99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5AAC-B8A3-4031-BB6F-33D3841C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858520"/>
          </a:xfrm>
        </p:spPr>
        <p:txBody>
          <a:bodyPr/>
          <a:lstStyle/>
          <a:p>
            <a:r>
              <a:rPr lang="en-US" b="1" dirty="0"/>
              <a:t>Agile Project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E9D9-1EDD-45EF-8257-5CCF2B3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677175"/>
            <a:ext cx="8535988" cy="17564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Managed my progress using a Scrum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User stories were broken into tasks and progress was tracked in weekly sprints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6B6203-9890-4854-9BD6-E77B9774B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31"/>
          <a:stretch/>
        </p:blipFill>
        <p:spPr>
          <a:xfrm>
            <a:off x="810518" y="3128849"/>
            <a:ext cx="10149017" cy="34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1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5AAC-B8A3-4031-BB6F-33D3841C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858520"/>
          </a:xfrm>
        </p:spPr>
        <p:txBody>
          <a:bodyPr/>
          <a:lstStyle/>
          <a:p>
            <a:r>
              <a:rPr lang="en-US" b="1" dirty="0"/>
              <a:t>Visualizing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E9D9-1EDD-45EF-8257-5CCF2B3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34" y="1483517"/>
            <a:ext cx="11122323" cy="29854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Deciding what to build?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 had some initial features I wanted to build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Being able to filter similar runs by mileage, effort, and date range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Being able to compare elevation profiles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D13404-48D2-4C60-B614-5F2828D68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0720" y="3671239"/>
            <a:ext cx="5938426" cy="285818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F72E72E-B93D-4D00-BEC6-3D324B6D9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19" y="3671239"/>
            <a:ext cx="4491427" cy="285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5AAC-B8A3-4031-BB6F-33D3841C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858520"/>
          </a:xfrm>
        </p:spPr>
        <p:txBody>
          <a:bodyPr/>
          <a:lstStyle/>
          <a:p>
            <a:r>
              <a:rPr lang="en-US" b="1" dirty="0"/>
              <a:t>Creative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E9D9-1EDD-45EF-8257-5CCF2B3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97" y="1937654"/>
            <a:ext cx="4540250" cy="35705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Sometime ideas would occur from simply looking at  data I wasn’t sure would be useful at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 this instance, I used the Google Maps </a:t>
            </a:r>
            <a:r>
              <a:rPr lang="en-US" b="1" dirty="0" err="1">
                <a:solidFill>
                  <a:schemeClr val="tx1"/>
                </a:solidFill>
              </a:rPr>
              <a:t>Javascript</a:t>
            </a:r>
            <a:r>
              <a:rPr lang="en-US" b="1" dirty="0">
                <a:solidFill>
                  <a:schemeClr val="tx1"/>
                </a:solidFill>
              </a:rPr>
              <a:t> API to create a heatmap of all the </a:t>
            </a:r>
            <a:r>
              <a:rPr lang="en-US" b="1" dirty="0" err="1">
                <a:solidFill>
                  <a:schemeClr val="tx1"/>
                </a:solidFill>
              </a:rPr>
              <a:t>gps</a:t>
            </a:r>
            <a:r>
              <a:rPr lang="en-US" b="1" dirty="0">
                <a:solidFill>
                  <a:schemeClr val="tx1"/>
                </a:solidFill>
              </a:rPr>
              <a:t> data from my runs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52C99A9-4646-4499-8D46-59A5ED31B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1032" y="979735"/>
            <a:ext cx="5891740" cy="38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5AAC-B8A3-4031-BB6F-33D3841C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858520"/>
          </a:xfrm>
        </p:spPr>
        <p:txBody>
          <a:bodyPr/>
          <a:lstStyle/>
          <a:p>
            <a:r>
              <a:rPr lang="en-US" b="1" dirty="0"/>
              <a:t>Working with my sponsors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E9D9-1EDD-45EF-8257-5CCF2B3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34" y="1984266"/>
            <a:ext cx="11122323" cy="298543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Sponsors: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Dr. Nicholas </a:t>
            </a:r>
            <a:r>
              <a:rPr lang="en-US" b="1" dirty="0" err="1">
                <a:solidFill>
                  <a:schemeClr val="tx1"/>
                </a:solidFill>
              </a:rPr>
              <a:t>Runte</a:t>
            </a:r>
            <a:r>
              <a:rPr lang="en-US" b="1" dirty="0">
                <a:solidFill>
                  <a:schemeClr val="tx1"/>
                </a:solidFill>
              </a:rPr>
              <a:t> Hughes, DPT and runner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Jack Lightfoot, Software Developer and runner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Able to bounce ideas off of fellow runners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Getting advice from subject matter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Getting technical tips on tools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Graphic 6" descr="Owl">
            <a:extLst>
              <a:ext uri="{FF2B5EF4-FFF2-40B4-BE49-F238E27FC236}">
                <a16:creationId xmlns:a16="http://schemas.microsoft.com/office/drawing/2014/main" id="{BFB17A2B-19F6-483A-8937-918572736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2944" y="6578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5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5AAC-B8A3-4031-BB6F-33D3841CF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96686"/>
            <a:ext cx="10058400" cy="858520"/>
          </a:xfrm>
        </p:spPr>
        <p:txBody>
          <a:bodyPr/>
          <a:lstStyle/>
          <a:p>
            <a:r>
              <a:rPr lang="en-US" b="1" dirty="0"/>
              <a:t>Thanks for listening!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0E9D9-1EDD-45EF-8257-5CCF2B3E8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5134" y="1283062"/>
            <a:ext cx="11122323" cy="159076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QUESTIONS OR COMMENTS?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3787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1621</TotalTime>
  <Words>304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Slice</vt:lpstr>
      <vt:lpstr>Building a full stack data visualization web application</vt:lpstr>
      <vt:lpstr>Project summary</vt:lpstr>
      <vt:lpstr>Learning the stack</vt:lpstr>
      <vt:lpstr>FINDING THE RIGHT TOOLS</vt:lpstr>
      <vt:lpstr>Agile Project management</vt:lpstr>
      <vt:lpstr>Visualizing data</vt:lpstr>
      <vt:lpstr>Creative visualization</vt:lpstr>
      <vt:lpstr>Working with my sponsors</vt:lpstr>
      <vt:lpstr>Thanks for listening!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full stack data visualization web application</dc:title>
  <dc:creator>pdodd</dc:creator>
  <cp:lastModifiedBy>pdodd</cp:lastModifiedBy>
  <cp:revision>33</cp:revision>
  <dcterms:created xsi:type="dcterms:W3CDTF">2020-03-16T19:07:31Z</dcterms:created>
  <dcterms:modified xsi:type="dcterms:W3CDTF">2020-03-18T05:05:47Z</dcterms:modified>
</cp:coreProperties>
</file>